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26" y="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7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5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9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7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8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6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5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7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9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2A1E3-E7E3-4982-AF21-5802FC191E4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F4E0C-AA08-462B-81B6-18E160F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0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JADUAL MENGULANG VOKASIONAL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105303"/>
              </p:ext>
            </p:extLst>
          </p:nvPr>
        </p:nvGraphicFramePr>
        <p:xfrm>
          <a:off x="323528" y="1772816"/>
          <a:ext cx="8496944" cy="432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8549"/>
                <a:gridCol w="1177017"/>
                <a:gridCol w="1463012"/>
                <a:gridCol w="1610655"/>
                <a:gridCol w="1610655"/>
                <a:gridCol w="1537056"/>
              </a:tblGrid>
              <a:tr h="1152128">
                <a:tc row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VOK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PB</a:t>
                      </a:r>
                      <a:endParaRPr lang="en-US" sz="20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PA</a:t>
                      </a:r>
                      <a:endParaRPr lang="en-US" sz="20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KEPUTUSAN</a:t>
                      </a:r>
                      <a:endParaRPr lang="en-US" sz="20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SEBAB GAGAL</a:t>
                      </a:r>
                      <a:endParaRPr lang="en-US" sz="20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ULANG</a:t>
                      </a:r>
                      <a:endParaRPr lang="en-US" sz="20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K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T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T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PA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PA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TK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T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T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PA + PB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PA + PB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TK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K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TK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PB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PB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7920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K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</a:rPr>
                        <a:t>TK</a:t>
                      </a:r>
                      <a:endParaRPr lang="en-US" sz="110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TK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PA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 dirty="0">
                          <a:effectLst/>
                        </a:rPr>
                        <a:t>PA</a:t>
                      </a:r>
                      <a:endParaRPr lang="en-US" sz="1100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39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60757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TIME LINE PENGURUSAN DATA</a:t>
            </a:r>
            <a:endParaRPr lang="en-US" sz="24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2646040" y="724202"/>
            <a:ext cx="1008112" cy="5524054"/>
            <a:chOff x="0" y="0"/>
            <a:chExt cx="494030" cy="4716523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234892" y="92279"/>
              <a:ext cx="0" cy="44966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0" y="520118"/>
              <a:ext cx="494030" cy="25463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M6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0" y="2248250"/>
              <a:ext cx="494030" cy="254635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M16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0" y="3414319"/>
              <a:ext cx="494030" cy="25527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M20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0" y="4461253"/>
              <a:ext cx="494030" cy="25527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M24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0" y="998290"/>
              <a:ext cx="494030" cy="255270"/>
            </a:xfrm>
            <a:prstGeom prst="rect">
              <a:avLst/>
            </a:prstGeom>
            <a:solidFill>
              <a:srgbClr val="33CC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M8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0" y="3942826"/>
              <a:ext cx="494030" cy="255270"/>
            </a:xfrm>
            <a:prstGeom prst="rect">
              <a:avLst/>
            </a:prstGeom>
            <a:solidFill>
              <a:srgbClr val="33CC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M22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0" y="1635853"/>
              <a:ext cx="494030" cy="255270"/>
            </a:xfrm>
            <a:prstGeom prst="rect">
              <a:avLst/>
            </a:prstGeom>
            <a:solidFill>
              <a:srgbClr val="33CC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M14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0" y="2625754"/>
              <a:ext cx="494030" cy="254000"/>
            </a:xfrm>
            <a:prstGeom prst="rect">
              <a:avLst/>
            </a:prstGeom>
            <a:solidFill>
              <a:srgbClr val="33CC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M17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0" y="2994870"/>
              <a:ext cx="494030" cy="2540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M18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0" y="0"/>
              <a:ext cx="494030" cy="25463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Arial"/>
                  <a:ea typeface="Calibri"/>
                </a:rPr>
                <a:t>M1</a:t>
              </a:r>
              <a:endParaRPr lang="en-US" sz="1100">
                <a:effectLst/>
                <a:latin typeface="Arial"/>
                <a:ea typeface="Calibri"/>
              </a:endParaRPr>
            </a:p>
          </p:txBody>
        </p:sp>
      </p:grpSp>
      <p:sp>
        <p:nvSpPr>
          <p:cNvPr id="56" name="Rectangle 55"/>
          <p:cNvSpPr/>
          <p:nvPr/>
        </p:nvSpPr>
        <p:spPr>
          <a:xfrm>
            <a:off x="3942184" y="764704"/>
            <a:ext cx="39421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SEMESTER BERMULA</a:t>
            </a:r>
          </a:p>
          <a:p>
            <a:r>
              <a:rPr lang="en-US" sz="1600" dirty="0"/>
              <a:t>  </a:t>
            </a:r>
          </a:p>
          <a:p>
            <a:r>
              <a:rPr lang="en-US" sz="1600" dirty="0"/>
              <a:t>PENGHANTARAN FIN</a:t>
            </a:r>
          </a:p>
          <a:p>
            <a:r>
              <a:rPr lang="en-US" sz="1600" dirty="0"/>
              <a:t> </a:t>
            </a:r>
            <a:endParaRPr lang="en-US" sz="1000" dirty="0" smtClean="0"/>
          </a:p>
          <a:p>
            <a:endParaRPr lang="en-US" sz="1000" dirty="0"/>
          </a:p>
          <a:p>
            <a:r>
              <a:rPr lang="en-US" sz="1600" dirty="0"/>
              <a:t> </a:t>
            </a:r>
            <a:r>
              <a:rPr lang="en-US" sz="1600" dirty="0" smtClean="0"/>
              <a:t>TERIMA </a:t>
            </a:r>
            <a:r>
              <a:rPr lang="en-US" sz="1600" dirty="0"/>
              <a:t>FIN YANG DI</a:t>
            </a:r>
            <a:r>
              <a:rPr lang="en-US" sz="1600" i="1" dirty="0"/>
              <a:t>LOCK</a:t>
            </a:r>
            <a:endParaRPr lang="en-US" sz="1600" dirty="0"/>
          </a:p>
          <a:p>
            <a:r>
              <a:rPr lang="en-US" sz="1600" dirty="0"/>
              <a:t> </a:t>
            </a:r>
            <a:r>
              <a:rPr lang="en-US" sz="2400" dirty="0"/>
              <a:t> </a:t>
            </a:r>
            <a:endParaRPr lang="en-US" sz="2800" dirty="0"/>
          </a:p>
          <a:p>
            <a:r>
              <a:rPr lang="en-US" sz="1600" dirty="0"/>
              <a:t> </a:t>
            </a:r>
            <a:r>
              <a:rPr lang="en-US" sz="1600" dirty="0" smtClean="0"/>
              <a:t>TAMAT </a:t>
            </a:r>
            <a:r>
              <a:rPr lang="en-US" sz="1600" dirty="0"/>
              <a:t>MINGGU BELAJAR</a:t>
            </a:r>
          </a:p>
          <a:p>
            <a:r>
              <a:rPr lang="en-US" sz="1600" dirty="0"/>
              <a:t> </a:t>
            </a:r>
            <a:r>
              <a:rPr lang="en-US" sz="1600" dirty="0" smtClean="0"/>
              <a:t>PENGHANTARAN </a:t>
            </a:r>
            <a:r>
              <a:rPr lang="en-US" sz="1600" dirty="0"/>
              <a:t>PB</a:t>
            </a:r>
          </a:p>
          <a:p>
            <a:r>
              <a:rPr lang="en-US" sz="2000" dirty="0"/>
              <a:t> </a:t>
            </a:r>
            <a:endParaRPr lang="en-US" sz="2000" dirty="0" smtClean="0"/>
          </a:p>
          <a:p>
            <a:r>
              <a:rPr lang="en-US" sz="1600" dirty="0" smtClean="0"/>
              <a:t>PENGHANTARAN PB</a:t>
            </a:r>
          </a:p>
          <a:p>
            <a:endParaRPr lang="en-US" sz="1400" dirty="0"/>
          </a:p>
          <a:p>
            <a:r>
              <a:rPr lang="en-US" sz="1600" dirty="0" smtClean="0"/>
              <a:t>TAMAT PA</a:t>
            </a:r>
          </a:p>
          <a:p>
            <a:endParaRPr lang="en-US" sz="1400" dirty="0" smtClean="0"/>
          </a:p>
          <a:p>
            <a:r>
              <a:rPr lang="en-US" sz="1600" dirty="0" smtClean="0"/>
              <a:t>TERIMA </a:t>
            </a:r>
            <a:r>
              <a:rPr lang="en-US" sz="1600" dirty="0"/>
              <a:t>PB YANG DI</a:t>
            </a:r>
            <a:r>
              <a:rPr lang="en-US" sz="1600" i="1" dirty="0"/>
              <a:t>LOCK</a:t>
            </a:r>
            <a:endParaRPr lang="en-US" sz="1600" dirty="0"/>
          </a:p>
          <a:p>
            <a:r>
              <a:rPr lang="en-US" sz="1000" i="1" dirty="0"/>
              <a:t> </a:t>
            </a:r>
            <a:endParaRPr lang="en-US" sz="1000" dirty="0"/>
          </a:p>
          <a:p>
            <a:r>
              <a:rPr lang="en-US" sz="1600" i="1" dirty="0"/>
              <a:t> </a:t>
            </a:r>
            <a:r>
              <a:rPr lang="en-US" sz="1600" dirty="0" smtClean="0"/>
              <a:t>PENGHANTARAN </a:t>
            </a:r>
            <a:r>
              <a:rPr lang="en-US" sz="1600" dirty="0"/>
              <a:t>PA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600" dirty="0" smtClean="0"/>
              <a:t>PENGHANTARAN </a:t>
            </a:r>
            <a:r>
              <a:rPr lang="en-US" sz="1600" dirty="0"/>
              <a:t>PA YANG DI</a:t>
            </a:r>
            <a:r>
              <a:rPr lang="en-US" sz="1600" i="1" dirty="0"/>
              <a:t>LOCK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657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50</Words>
  <Application>Microsoft Office PowerPoint</Application>
  <PresentationFormat>On-screen Show (4:3)</PresentationFormat>
  <Paragraphs>58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JADUAL MENGULANG VOKASIONAL</vt:lpstr>
      <vt:lpstr>TIME LINE PENGURUSAN DATA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nordziah</dc:creator>
  <cp:lastModifiedBy>nordziah</cp:lastModifiedBy>
  <cp:revision>9</cp:revision>
  <dcterms:created xsi:type="dcterms:W3CDTF">2014-09-18T13:32:52Z</dcterms:created>
  <dcterms:modified xsi:type="dcterms:W3CDTF">2014-09-22T14:31:21Z</dcterms:modified>
</cp:coreProperties>
</file>